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71" r:id="rId8"/>
    <p:sldId id="262" r:id="rId9"/>
    <p:sldId id="263" r:id="rId10"/>
    <p:sldId id="264" r:id="rId11"/>
    <p:sldId id="265" r:id="rId12"/>
    <p:sldId id="266" r:id="rId13"/>
    <p:sldId id="267" r:id="rId14"/>
    <p:sldId id="27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8"/>
    <p:restoredTop sz="83448"/>
  </p:normalViewPr>
  <p:slideViewPr>
    <p:cSldViewPr snapToGrid="0" snapToObjects="1">
      <p:cViewPr varScale="1">
        <p:scale>
          <a:sx n="104" d="100"/>
          <a:sy n="104" d="100"/>
        </p:scale>
        <p:origin x="10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5B0E69-F943-7146-B5D7-1552F0326A14}" type="datetimeFigureOut">
              <a:rPr kumimoji="1" lang="zh-TW" altLang="en-US" smtClean="0"/>
              <a:t>2018/12/17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9DB4A-6BBD-2F44-B0BD-A0AC578F5FD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46050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9DB4A-6BBD-2F44-B0BD-A0AC578F5FDA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78591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Sequencer is a device or application software that can record, edit, or play back music,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 are rounded into steps of equal time-intervals, and users can enter each musical note without exact timing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9DB4A-6BBD-2F44-B0BD-A0AC578F5FDA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73197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This is a software </a:t>
            </a:r>
            <a:r>
              <a:rPr kumimoji="1" lang="en-US" altLang="zh-TW" dirty="0" err="1"/>
              <a:t>setp</a:t>
            </a:r>
            <a:r>
              <a:rPr kumimoji="1" lang="en-US" altLang="zh-TW" dirty="0"/>
              <a:t> sequencer made by google</a:t>
            </a:r>
          </a:p>
          <a:p>
            <a:r>
              <a:rPr kumimoji="1" lang="en-US" altLang="zh-TW" dirty="0"/>
              <a:t>horizon direction</a:t>
            </a:r>
            <a:r>
              <a:rPr kumimoji="1" lang="zh-TW" altLang="en-US" dirty="0"/>
              <a:t> </a:t>
            </a:r>
            <a:r>
              <a:rPr kumimoji="1" lang="en-US" altLang="zh-TW" dirty="0"/>
              <a:t>is time sequence</a:t>
            </a:r>
          </a:p>
          <a:p>
            <a:r>
              <a:rPr lang="en-US" altLang="zh-TW" dirty="0"/>
              <a:t>Vertical</a:t>
            </a:r>
            <a:r>
              <a:rPr lang="zh-TW" altLang="en-US" dirty="0"/>
              <a:t> </a:t>
            </a:r>
            <a:r>
              <a:rPr kumimoji="1" lang="en-US" altLang="zh-TW" dirty="0"/>
              <a:t>direction</a:t>
            </a:r>
            <a:r>
              <a:rPr kumimoji="1" lang="zh-TW" altLang="en-US" dirty="0"/>
              <a:t> </a:t>
            </a:r>
            <a:r>
              <a:rPr kumimoji="1" lang="en-US" altLang="zh-TW" dirty="0"/>
              <a:t>is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 indicate different 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pitchs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9DB4A-6BBD-2F44-B0BD-A0AC578F5FDA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18724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devised by the British mathematician John Horton Conway in 1970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kumimoji="1" lang="en-US" altLang="zh-TW" dirty="0"/>
          </a:p>
          <a:p>
            <a:r>
              <a:rPr kumimoji="1" lang="en-US" altLang="zh-TW" dirty="0"/>
              <a:t>the game is a zero-player game, meaning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kumimoji="1" lang="en-US" altLang="zh-TW" dirty="0"/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 evolution is determined by its initial state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9DB4A-6BBD-2F44-B0BD-A0AC578F5FDA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91221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It‘s possible even, to create patterns which emulate logic gates, (and, not, or, etc.) and counters.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Building up from these, it was proved that the Game of Life is Turing Complete, 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means that with a suitable initial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pattern,one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do any computation that can be done on any computer.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9DB4A-6BBD-2F44-B0BD-A0AC578F5FDA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7241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23MBR2pZoDQ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usiclab.chromeexperiments.com/Melody-Maker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0C8D9E-CAF2-D040-BF5B-780411D83E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Game of Sequencer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38BBAED-11B6-A844-B591-B2C6517450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TW" dirty="0"/>
              <a:t>Multimedia Information Systems Final project report</a:t>
            </a:r>
          </a:p>
          <a:p>
            <a:r>
              <a:rPr kumimoji="1" lang="en-US" altLang="zh-TW" dirty="0"/>
              <a:t>M10609307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2222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79FCEB-D1DA-ED4C-ACCD-ECB2C13A7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800" dirty="0"/>
              <a:t>Conway's Game of Life</a:t>
            </a:r>
            <a:endParaRPr kumimoji="1" lang="zh-TW" altLang="en-US" sz="48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F6F048A-FD58-F647-A3F9-3EA568B99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2610" b="31621"/>
          <a:stretch/>
        </p:blipFill>
        <p:spPr>
          <a:xfrm>
            <a:off x="2296132" y="2730842"/>
            <a:ext cx="7752136" cy="3212757"/>
          </a:xfrm>
        </p:spPr>
      </p:pic>
    </p:spTree>
    <p:extLst>
      <p:ext uri="{BB962C8B-B14F-4D97-AF65-F5344CB8AC3E}">
        <p14:creationId xmlns:p14="http://schemas.microsoft.com/office/powerpoint/2010/main" val="1281005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79FCEB-D1DA-ED4C-ACCD-ECB2C13A7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800" dirty="0"/>
              <a:t>Conway's Game of Life</a:t>
            </a:r>
            <a:endParaRPr kumimoji="1" lang="zh-TW" altLang="en-US" sz="4800" dirty="0"/>
          </a:p>
        </p:txBody>
      </p:sp>
      <p:pic>
        <p:nvPicPr>
          <p:cNvPr id="5" name="內容版面配置區 4">
            <a:hlinkClick r:id="rId3"/>
            <a:extLst>
              <a:ext uri="{FF2B5EF4-FFF2-40B4-BE49-F238E27FC236}">
                <a16:creationId xmlns:a16="http://schemas.microsoft.com/office/drawing/2014/main" id="{4C6E452E-0D91-F646-B449-F035C8BD5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984625" y="2171700"/>
            <a:ext cx="4375150" cy="3150108"/>
          </a:xfrm>
        </p:spPr>
      </p:pic>
    </p:spTree>
    <p:extLst>
      <p:ext uri="{BB962C8B-B14F-4D97-AF65-F5344CB8AC3E}">
        <p14:creationId xmlns:p14="http://schemas.microsoft.com/office/powerpoint/2010/main" val="1071599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79FCEB-D1DA-ED4C-ACCD-ECB2C13A7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800" dirty="0"/>
              <a:t>Game of Sequencer</a:t>
            </a:r>
            <a:endParaRPr kumimoji="1" lang="zh-TW" altLang="en-US" sz="4800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17D4BBE-E655-1741-B9AB-3630A7EF3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Combine the </a:t>
            </a:r>
            <a:r>
              <a:rPr kumimoji="1" lang="en-US" altLang="zh-TW" sz="3200" dirty="0"/>
              <a:t>Sequencer and life of game</a:t>
            </a:r>
          </a:p>
          <a:p>
            <a:r>
              <a:rPr kumimoji="1" lang="en-US" altLang="zh-TW" sz="3200" dirty="0"/>
              <a:t>generate notes by the rule of game of life</a:t>
            </a:r>
            <a:endParaRPr lang="zh-TW" altLang="en-US" sz="3200" dirty="0"/>
          </a:p>
        </p:txBody>
      </p:sp>
      <p:pic>
        <p:nvPicPr>
          <p:cNvPr id="5" name="demo">
            <a:hlinkClick r:id="" action="ppaction://media"/>
            <a:hlinkHover r:id="" action="ppaction://ole?verb=0"/>
            <a:extLst>
              <a:ext uri="{FF2B5EF4-FFF2-40B4-BE49-F238E27FC236}">
                <a16:creationId xmlns:a16="http://schemas.microsoft.com/office/drawing/2014/main" id="{E8266853-9AC8-4443-8619-D709A53FE7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08520" y="3501726"/>
            <a:ext cx="5527360" cy="310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92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9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79FCEB-D1DA-ED4C-ACCD-ECB2C13A7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800" dirty="0"/>
              <a:t>Game of Sequencer</a:t>
            </a:r>
            <a:endParaRPr kumimoji="1" lang="zh-TW" altLang="en-US" sz="4800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17D4BBE-E655-1741-B9AB-3630A7EF3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It </a:t>
            </a:r>
            <a:r>
              <a:rPr lang="en-US" altLang="zh-TW" sz="3200" dirty="0" err="1"/>
              <a:t>powerd</a:t>
            </a:r>
            <a:r>
              <a:rPr lang="en-US" altLang="zh-TW" sz="3200" dirty="0"/>
              <a:t> by Web front end technology and web audio </a:t>
            </a:r>
            <a:r>
              <a:rPr lang="en-US" altLang="zh-TW" sz="3200" dirty="0" err="1"/>
              <a:t>api</a:t>
            </a:r>
            <a:endParaRPr lang="en-US" altLang="zh-TW" sz="3200" dirty="0"/>
          </a:p>
          <a:p>
            <a:r>
              <a:rPr lang="en-US" altLang="zh-TW" sz="3200" dirty="0"/>
              <a:t>Some trick about notes</a:t>
            </a:r>
          </a:p>
          <a:p>
            <a:r>
              <a:rPr lang="en-US" altLang="zh-TW" sz="3200" dirty="0"/>
              <a:t>DEMO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343932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79FCEB-D1DA-ED4C-ACCD-ECB2C13A7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800" dirty="0"/>
              <a:t>Game of Sequencer</a:t>
            </a:r>
            <a:endParaRPr kumimoji="1" lang="zh-TW" altLang="en-US" sz="4800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17D4BBE-E655-1741-B9AB-3630A7EF3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add store and share</a:t>
            </a:r>
          </a:p>
          <a:p>
            <a:r>
              <a:rPr lang="en-US" altLang="zh-TW" sz="3200"/>
              <a:t>add drum </a:t>
            </a:r>
            <a:r>
              <a:rPr lang="en-US" altLang="zh-TW" sz="3200" dirty="0"/>
              <a:t>machine 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523650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79FCEB-D1DA-ED4C-ACCD-ECB2C13A7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Game of Sequencer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499E780-EEBE-C34A-B3EC-E810C88C6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14637" y="2286000"/>
            <a:ext cx="6715125" cy="3581400"/>
          </a:xfrm>
        </p:spPr>
      </p:pic>
    </p:spTree>
    <p:extLst>
      <p:ext uri="{BB962C8B-B14F-4D97-AF65-F5344CB8AC3E}">
        <p14:creationId xmlns:p14="http://schemas.microsoft.com/office/powerpoint/2010/main" val="4128807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79FCEB-D1DA-ED4C-ACCD-ECB2C13A7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800" dirty="0"/>
              <a:t>Game of Sequencer</a:t>
            </a:r>
            <a:endParaRPr kumimoji="1" lang="zh-TW" altLang="en-US" sz="4800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17D4BBE-E655-1741-B9AB-3630A7EF3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Mini project about music</a:t>
            </a:r>
          </a:p>
          <a:p>
            <a:r>
              <a:rPr lang="en-US" altLang="zh-TW" sz="3200" dirty="0"/>
              <a:t>melody automatic generator</a:t>
            </a:r>
          </a:p>
        </p:txBody>
      </p:sp>
    </p:spTree>
    <p:extLst>
      <p:ext uri="{BB962C8B-B14F-4D97-AF65-F5344CB8AC3E}">
        <p14:creationId xmlns:p14="http://schemas.microsoft.com/office/powerpoint/2010/main" val="3082942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79FCEB-D1DA-ED4C-ACCD-ECB2C13A7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800" dirty="0"/>
              <a:t>Inspired by</a:t>
            </a:r>
            <a:endParaRPr kumimoji="1" lang="zh-TW" altLang="en-US" sz="4800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17D4BBE-E655-1741-B9AB-3630A7EF3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step sequencer</a:t>
            </a:r>
          </a:p>
          <a:p>
            <a:r>
              <a:rPr lang="en-US" altLang="zh-TW" sz="3200" dirty="0"/>
              <a:t>Conway's Game of Life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90247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79FCEB-D1DA-ED4C-ACCD-ECB2C13A7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800" dirty="0"/>
              <a:t>step sequencer</a:t>
            </a:r>
            <a:endParaRPr kumimoji="1" lang="zh-TW" altLang="en-US" sz="48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2672C4A-3E57-FC45-97B0-86C01E13A8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48010" y="2286000"/>
            <a:ext cx="5648379" cy="3581400"/>
          </a:xfrm>
        </p:spPr>
      </p:pic>
    </p:spTree>
    <p:extLst>
      <p:ext uri="{BB962C8B-B14F-4D97-AF65-F5344CB8AC3E}">
        <p14:creationId xmlns:p14="http://schemas.microsoft.com/office/powerpoint/2010/main" val="3591201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79FCEB-D1DA-ED4C-ACCD-ECB2C13A7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800" dirty="0"/>
              <a:t>step sequencer</a:t>
            </a:r>
            <a:endParaRPr kumimoji="1" lang="zh-TW" altLang="en-US" sz="4800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17D4BBE-E655-1741-B9AB-3630A7EF3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>
                <a:hlinkClick r:id="rId3"/>
              </a:rPr>
              <a:t>https://musiclab.chromeexperiments.com/Melody-Maker/</a:t>
            </a:r>
            <a:endParaRPr lang="en-US" altLang="zh-TW" sz="3200" dirty="0"/>
          </a:p>
          <a:p>
            <a:endParaRPr lang="zh-TW" altLang="en-US" sz="32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84A734C-05F6-B142-BBB1-35A02ECB9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413" y="3277589"/>
            <a:ext cx="5539746" cy="29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49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79FCEB-D1DA-ED4C-ACCD-ECB2C13A7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800" dirty="0"/>
              <a:t>Game of Sequencer</a:t>
            </a:r>
            <a:endParaRPr lang="en-US" altLang="zh-TW" sz="4800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17D4BBE-E655-1741-B9AB-3630A7EF3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melody automatic generator</a:t>
            </a:r>
          </a:p>
          <a:p>
            <a:r>
              <a:rPr lang="en-US" altLang="zh-TW" sz="3200" dirty="0"/>
              <a:t>NOT AI</a:t>
            </a:r>
          </a:p>
          <a:p>
            <a:r>
              <a:rPr lang="en-US" altLang="zh-TW" sz="3200" dirty="0"/>
              <a:t>Generate notes by rule</a:t>
            </a:r>
          </a:p>
          <a:p>
            <a:r>
              <a:rPr lang="en-US" altLang="zh-TW" sz="3200" dirty="0"/>
              <a:t>Rule in </a:t>
            </a:r>
            <a:r>
              <a:rPr kumimoji="1" lang="en-US" altLang="zh-TW" sz="3200" dirty="0"/>
              <a:t>Conway's Game of Life</a:t>
            </a:r>
            <a:endParaRPr lang="en-US" altLang="zh-TW" sz="3200" dirty="0"/>
          </a:p>
        </p:txBody>
      </p:sp>
    </p:spTree>
    <p:extLst>
      <p:ext uri="{BB962C8B-B14F-4D97-AF65-F5344CB8AC3E}">
        <p14:creationId xmlns:p14="http://schemas.microsoft.com/office/powerpoint/2010/main" val="849281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79FCEB-D1DA-ED4C-ACCD-ECB2C13A7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800" dirty="0"/>
              <a:t>Conway's Game of Life</a:t>
            </a:r>
            <a:endParaRPr kumimoji="1" lang="zh-TW" altLang="en-US" sz="48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C691513-222C-694F-9432-15E4C54BF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67677" y="2171700"/>
            <a:ext cx="8409046" cy="2057743"/>
          </a:xfrm>
        </p:spPr>
      </p:pic>
    </p:spTree>
    <p:extLst>
      <p:ext uri="{BB962C8B-B14F-4D97-AF65-F5344CB8AC3E}">
        <p14:creationId xmlns:p14="http://schemas.microsoft.com/office/powerpoint/2010/main" val="1219034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79FCEB-D1DA-ED4C-ACCD-ECB2C13A7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800" dirty="0"/>
              <a:t>Conway's Game of Life</a:t>
            </a:r>
            <a:endParaRPr kumimoji="1" lang="zh-TW" altLang="en-US" sz="4800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17D4BBE-E655-1741-B9AB-3630A7EF3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Any live cell with fewer than two live neighbors dies, as if by underpopulation.</a:t>
            </a:r>
          </a:p>
          <a:p>
            <a:r>
              <a:rPr lang="en-US" altLang="zh-TW" dirty="0"/>
              <a:t>Any live cell with two or three live neighbors lives on to the next generation.</a:t>
            </a:r>
          </a:p>
          <a:p>
            <a:r>
              <a:rPr lang="en-US" altLang="zh-TW" dirty="0"/>
              <a:t>Any live cell with more than three live neighbors dies, as if by overpopulation.</a:t>
            </a:r>
          </a:p>
          <a:p>
            <a:r>
              <a:rPr lang="en-US" altLang="zh-TW" dirty="0"/>
              <a:t>Any dead cell with exactly three live neighbors becomes a live cell, as if by reproduction.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34495E6-0464-E74C-BFC7-A83509728B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914" r="19605" b="7633"/>
          <a:stretch/>
        </p:blipFill>
        <p:spPr>
          <a:xfrm>
            <a:off x="6074273" y="4519482"/>
            <a:ext cx="4898527" cy="123876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C66883D-0FE3-CC4F-B27B-CA1183ED34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371" b="75342"/>
          <a:stretch/>
        </p:blipFill>
        <p:spPr>
          <a:xfrm>
            <a:off x="1371600" y="4519483"/>
            <a:ext cx="4417925" cy="123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119022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裁剪</Template>
  <TotalTime>156</TotalTime>
  <Words>330</Words>
  <Application>Microsoft Macintosh PowerPoint</Application>
  <PresentationFormat>寬螢幕</PresentationFormat>
  <Paragraphs>51</Paragraphs>
  <Slides>14</Slides>
  <Notes>5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9" baseType="lpstr">
      <vt:lpstr>微軟正黑體</vt:lpstr>
      <vt:lpstr>新細明體</vt:lpstr>
      <vt:lpstr>Calibri</vt:lpstr>
      <vt:lpstr>Franklin Gothic Book</vt:lpstr>
      <vt:lpstr>裁剪</vt:lpstr>
      <vt:lpstr>Game of Sequencer</vt:lpstr>
      <vt:lpstr>Game of Sequencer</vt:lpstr>
      <vt:lpstr>Game of Sequencer</vt:lpstr>
      <vt:lpstr>Inspired by</vt:lpstr>
      <vt:lpstr>step sequencer</vt:lpstr>
      <vt:lpstr>step sequencer</vt:lpstr>
      <vt:lpstr>Game of Sequencer</vt:lpstr>
      <vt:lpstr>Conway's Game of Life</vt:lpstr>
      <vt:lpstr>Conway's Game of Life</vt:lpstr>
      <vt:lpstr>Conway's Game of Life</vt:lpstr>
      <vt:lpstr>Conway's Game of Life</vt:lpstr>
      <vt:lpstr>Game of Sequencer</vt:lpstr>
      <vt:lpstr>Game of Sequencer</vt:lpstr>
      <vt:lpstr>Game of Sequencer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of Sequencer</dc:title>
  <dc:creator>Microsoft Office 使用者</dc:creator>
  <cp:lastModifiedBy>Microsoft Office 使用者</cp:lastModifiedBy>
  <cp:revision>21</cp:revision>
  <dcterms:created xsi:type="dcterms:W3CDTF">2018-12-17T00:45:43Z</dcterms:created>
  <dcterms:modified xsi:type="dcterms:W3CDTF">2018-12-17T03:58:43Z</dcterms:modified>
</cp:coreProperties>
</file>